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7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y%20Augustin\Desktop\R&#233;sultats%20Pr&#233;%20et%20post-test%20FB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800" b="1" dirty="0" smtClean="0"/>
              <a:t>RESULTATS DES PRE ET POST-TESTS</a:t>
            </a:r>
            <a:endParaRPr lang="fr-FR" sz="18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Notes du Prétest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Feuil1!$A$2:$A$21</c:f>
              <c:strCache>
                <c:ptCount val="20"/>
                <c:pt idx="0">
                  <c:v>Mory TRAORE</c:v>
                </c:pt>
                <c:pt idx="1">
                  <c:v>Aboubacar Ibrahima BAH</c:v>
                </c:pt>
                <c:pt idx="2">
                  <c:v>Abdoulaye MARA</c:v>
                </c:pt>
                <c:pt idx="3">
                  <c:v>Koboï ONIVOGUI</c:v>
                </c:pt>
                <c:pt idx="4">
                  <c:v>Marie TRAORE</c:v>
                </c:pt>
                <c:pt idx="5">
                  <c:v>Tamba Dounia BONGONO</c:v>
                </c:pt>
                <c:pt idx="6">
                  <c:v>Mamady KOUYATE</c:v>
                </c:pt>
                <c:pt idx="7">
                  <c:v>Abdoulaye Mabinty SYLLA</c:v>
                </c:pt>
                <c:pt idx="8">
                  <c:v>Ibrahima Bountou CAMARA</c:v>
                </c:pt>
                <c:pt idx="9">
                  <c:v>Niankoye PIVI</c:v>
                </c:pt>
                <c:pt idx="10">
                  <c:v>Penda Kourouma</c:v>
                </c:pt>
                <c:pt idx="11">
                  <c:v>Maïmouna BARRY</c:v>
                </c:pt>
                <c:pt idx="12">
                  <c:v>Mariama Dialla DIALLO</c:v>
                </c:pt>
                <c:pt idx="13">
                  <c:v>Mory KEITA</c:v>
                </c:pt>
                <c:pt idx="14">
                  <c:v>Abdoulaye CAMARA</c:v>
                </c:pt>
                <c:pt idx="15">
                  <c:v>Mariama 2 KOUROUMA</c:v>
                </c:pt>
                <c:pt idx="16">
                  <c:v>Goua SOROPOGUI</c:v>
                </c:pt>
                <c:pt idx="17">
                  <c:v>Sidafa CAMARA</c:v>
                </c:pt>
                <c:pt idx="18">
                  <c:v>Moussa CISSOKO</c:v>
                </c:pt>
                <c:pt idx="19">
                  <c:v>Damantang CONDE</c:v>
                </c:pt>
              </c:strCache>
            </c:strRef>
          </c:cat>
          <c:val>
            <c:numRef>
              <c:f>Feuil1!$B$2:$B$21</c:f>
              <c:numCache>
                <c:formatCode>General</c:formatCode>
                <c:ptCount val="20"/>
                <c:pt idx="0">
                  <c:v>10</c:v>
                </c:pt>
                <c:pt idx="1">
                  <c:v>12</c:v>
                </c:pt>
                <c:pt idx="2">
                  <c:v>10</c:v>
                </c:pt>
                <c:pt idx="3">
                  <c:v>10</c:v>
                </c:pt>
                <c:pt idx="4">
                  <c:v>6</c:v>
                </c:pt>
                <c:pt idx="5">
                  <c:v>8</c:v>
                </c:pt>
                <c:pt idx="6">
                  <c:v>8</c:v>
                </c:pt>
                <c:pt idx="7">
                  <c:v>10</c:v>
                </c:pt>
                <c:pt idx="8">
                  <c:v>8</c:v>
                </c:pt>
                <c:pt idx="9">
                  <c:v>2</c:v>
                </c:pt>
                <c:pt idx="10">
                  <c:v>2</c:v>
                </c:pt>
                <c:pt idx="11">
                  <c:v>6</c:v>
                </c:pt>
                <c:pt idx="12">
                  <c:v>8</c:v>
                </c:pt>
                <c:pt idx="13">
                  <c:v>10</c:v>
                </c:pt>
                <c:pt idx="14">
                  <c:v>8</c:v>
                </c:pt>
                <c:pt idx="15">
                  <c:v>10</c:v>
                </c:pt>
                <c:pt idx="16">
                  <c:v>8</c:v>
                </c:pt>
                <c:pt idx="17">
                  <c:v>10</c:v>
                </c:pt>
                <c:pt idx="18">
                  <c:v>6</c:v>
                </c:pt>
                <c:pt idx="19">
                  <c:v>10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Notes du Post-test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Feuil1!$A$2:$A$21</c:f>
              <c:strCache>
                <c:ptCount val="20"/>
                <c:pt idx="0">
                  <c:v>Mory TRAORE</c:v>
                </c:pt>
                <c:pt idx="1">
                  <c:v>Aboubacar Ibrahima BAH</c:v>
                </c:pt>
                <c:pt idx="2">
                  <c:v>Abdoulaye MARA</c:v>
                </c:pt>
                <c:pt idx="3">
                  <c:v>Koboï ONIVOGUI</c:v>
                </c:pt>
                <c:pt idx="4">
                  <c:v>Marie TRAORE</c:v>
                </c:pt>
                <c:pt idx="5">
                  <c:v>Tamba Dounia BONGONO</c:v>
                </c:pt>
                <c:pt idx="6">
                  <c:v>Mamady KOUYATE</c:v>
                </c:pt>
                <c:pt idx="7">
                  <c:v>Abdoulaye Mabinty SYLLA</c:v>
                </c:pt>
                <c:pt idx="8">
                  <c:v>Ibrahima Bountou CAMARA</c:v>
                </c:pt>
                <c:pt idx="9">
                  <c:v>Niankoye PIVI</c:v>
                </c:pt>
                <c:pt idx="10">
                  <c:v>Penda Kourouma</c:v>
                </c:pt>
                <c:pt idx="11">
                  <c:v>Maïmouna BARRY</c:v>
                </c:pt>
                <c:pt idx="12">
                  <c:v>Mariama Dialla DIALLO</c:v>
                </c:pt>
                <c:pt idx="13">
                  <c:v>Mory KEITA</c:v>
                </c:pt>
                <c:pt idx="14">
                  <c:v>Abdoulaye CAMARA</c:v>
                </c:pt>
                <c:pt idx="15">
                  <c:v>Mariama 2 KOUROUMA</c:v>
                </c:pt>
                <c:pt idx="16">
                  <c:v>Goua SOROPOGUI</c:v>
                </c:pt>
                <c:pt idx="17">
                  <c:v>Sidafa CAMARA</c:v>
                </c:pt>
                <c:pt idx="18">
                  <c:v>Moussa CISSOKO</c:v>
                </c:pt>
                <c:pt idx="19">
                  <c:v>Damantang CONDE</c:v>
                </c:pt>
              </c:strCache>
            </c:strRef>
          </c:cat>
          <c:val>
            <c:numRef>
              <c:f>Feuil1!$C$2:$C$21</c:f>
              <c:numCache>
                <c:formatCode>General</c:formatCode>
                <c:ptCount val="20"/>
                <c:pt idx="0">
                  <c:v>16</c:v>
                </c:pt>
                <c:pt idx="1">
                  <c:v>16</c:v>
                </c:pt>
                <c:pt idx="2">
                  <c:v>8</c:v>
                </c:pt>
                <c:pt idx="3">
                  <c:v>12</c:v>
                </c:pt>
                <c:pt idx="4">
                  <c:v>12</c:v>
                </c:pt>
                <c:pt idx="5">
                  <c:v>16</c:v>
                </c:pt>
                <c:pt idx="6">
                  <c:v>14</c:v>
                </c:pt>
                <c:pt idx="7">
                  <c:v>18</c:v>
                </c:pt>
                <c:pt idx="8">
                  <c:v>18</c:v>
                </c:pt>
                <c:pt idx="9">
                  <c:v>10</c:v>
                </c:pt>
                <c:pt idx="10">
                  <c:v>4</c:v>
                </c:pt>
                <c:pt idx="11">
                  <c:v>20</c:v>
                </c:pt>
                <c:pt idx="12">
                  <c:v>20</c:v>
                </c:pt>
                <c:pt idx="13">
                  <c:v>10</c:v>
                </c:pt>
                <c:pt idx="14">
                  <c:v>14</c:v>
                </c:pt>
                <c:pt idx="15">
                  <c:v>16</c:v>
                </c:pt>
                <c:pt idx="16">
                  <c:v>16</c:v>
                </c:pt>
                <c:pt idx="17">
                  <c:v>16</c:v>
                </c:pt>
                <c:pt idx="18">
                  <c:v>18</c:v>
                </c:pt>
                <c:pt idx="19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603445104"/>
        <c:axId val="-1603436944"/>
      </c:barChart>
      <c:catAx>
        <c:axId val="-1603445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-1603436944"/>
        <c:crosses val="autoZero"/>
        <c:auto val="1"/>
        <c:lblAlgn val="ctr"/>
        <c:lblOffset val="100"/>
        <c:noMultiLvlLbl val="0"/>
      </c:catAx>
      <c:valAx>
        <c:axId val="-1603436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-1603445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0425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140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3220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5195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7549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2889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8843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6348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7243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0719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256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6DAFC-FCC0-4A1D-B4E0-2C94160EEB21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1130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2026" y="944217"/>
            <a:ext cx="9365974" cy="2565746"/>
          </a:xfrm>
        </p:spPr>
        <p:txBody>
          <a:bodyPr>
            <a:normAutofit/>
          </a:bodyPr>
          <a:lstStyle/>
          <a:p>
            <a:r>
              <a:rPr lang="fr-FR" dirty="0" smtClean="0"/>
              <a:t>Résultats Pré et Post Test Formation des prestataires en FBR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5314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Formation des prestataires sur le FBR à Kouroussa du 02 au 07 Décembre 2019</a:t>
            </a:r>
            <a:endParaRPr lang="fr-FR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108701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8589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17232"/>
            <a:ext cx="10515600" cy="703384"/>
          </a:xfrm>
        </p:spPr>
        <p:txBody>
          <a:bodyPr/>
          <a:lstStyle/>
          <a:p>
            <a:r>
              <a:rPr lang="fr-FR" dirty="0" smtClean="0"/>
              <a:t>       RESULTATS DES PRE ET POST-TESTS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2050189"/>
              </p:ext>
            </p:extLst>
          </p:nvPr>
        </p:nvGraphicFramePr>
        <p:xfrm>
          <a:off x="1664677" y="820627"/>
          <a:ext cx="8088923" cy="55567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0713"/>
                <a:gridCol w="2388081"/>
                <a:gridCol w="1617785"/>
                <a:gridCol w="1362344"/>
              </a:tblGrid>
              <a:tr h="495326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Prénoms et Nom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Notes du Prétest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Notes du </a:t>
                      </a:r>
                      <a:r>
                        <a:rPr lang="fr-FR" sz="1400" u="none" strike="noStrike" dirty="0" err="1">
                          <a:effectLst/>
                        </a:rPr>
                        <a:t>Post-test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Gains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Mory TRAORE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16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Aboubacar Ibrahima BAH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Abdoulaye MARA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-2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Koboï ONIVOGUI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10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12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Marie TRAORE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Tamba Dounia BONGONO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8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Mamady KOUYATE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14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Abdoulaye Mabinty SYLLA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8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Ibrahima Bountou CAMARA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10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Niankoye PIVI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8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Penda Kourouma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Maïmouna BARRY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20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14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Mariama Dialla DIALLO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20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12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Mory KEITA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Abdoulaye CAMARA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Mariama 2 KOUROUMA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Goua SOROPOGUI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8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Sidafa CAMARA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Moussa CISSOKO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18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12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Damantang</a:t>
                      </a:r>
                      <a:r>
                        <a:rPr lang="fr-FR" sz="1400" u="none" strike="noStrike" dirty="0">
                          <a:effectLst/>
                        </a:rPr>
                        <a:t> CONDE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10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18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r>
                        <a:rPr lang="fr-FR" sz="1400" u="none" strike="noStrike" dirty="0" smtClean="0">
                          <a:effectLst/>
                        </a:rPr>
                        <a:t>8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683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 des résultats de la formation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4207145"/>
              </p:ext>
            </p:extLst>
          </p:nvPr>
        </p:nvGraphicFramePr>
        <p:xfrm>
          <a:off x="838200" y="1825623"/>
          <a:ext cx="10515600" cy="3443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/>
                <a:gridCol w="2628900"/>
                <a:gridCol w="2628900"/>
                <a:gridCol w="2628900"/>
              </a:tblGrid>
              <a:tr h="654844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Notes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Pré-test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err="1" smtClean="0"/>
                        <a:t>Post-test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Progression</a:t>
                      </a:r>
                      <a:endParaRPr lang="fr-FR" sz="3200" dirty="0"/>
                    </a:p>
                  </a:txBody>
                  <a:tcPr/>
                </a:tc>
              </a:tr>
              <a:tr h="654844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Note minimale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2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4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2</a:t>
                      </a:r>
                      <a:endParaRPr lang="fr-FR" sz="3200" dirty="0"/>
                    </a:p>
                  </a:txBody>
                  <a:tcPr/>
                </a:tc>
              </a:tr>
              <a:tr h="654844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Note maximale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12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20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8</a:t>
                      </a:r>
                      <a:endParaRPr lang="fr-FR" sz="3200" dirty="0"/>
                    </a:p>
                  </a:txBody>
                  <a:tcPr/>
                </a:tc>
              </a:tr>
              <a:tr h="654844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Moyenne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8,1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14,6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6,5</a:t>
                      </a:r>
                      <a:endParaRPr lang="fr-FR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0896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151</Words>
  <Application>Microsoft Office PowerPoint</Application>
  <PresentationFormat>Grand écran</PresentationFormat>
  <Paragraphs>105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Résultats Pré et Post Test Formation des prestataires en FBR</vt:lpstr>
      <vt:lpstr>Formation des prestataires sur le FBR à Kouroussa du 02 au 07 Décembre 2019</vt:lpstr>
      <vt:lpstr>       RESULTATS DES PRE ET POST-TESTS</vt:lpstr>
      <vt:lpstr>Evaluation des résultats de la formation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Résultats Pré et Post Test Formation des formateurs en GEV</dc:title>
  <dc:creator>Dr SAMAH</dc:creator>
  <cp:lastModifiedBy>Mamy Augustin</cp:lastModifiedBy>
  <cp:revision>22</cp:revision>
  <dcterms:created xsi:type="dcterms:W3CDTF">2017-05-25T17:58:38Z</dcterms:created>
  <dcterms:modified xsi:type="dcterms:W3CDTF">2019-12-07T13:03:47Z</dcterms:modified>
</cp:coreProperties>
</file>