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y%20Augustin\Desktop\R&#233;sultats%20Pr&#233;%20et%20post-test%20FB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/>
              <a:t>RESULTATS DES PRE ET POST-TESTS</a:t>
            </a:r>
            <a:endParaRPr lang="fr-FR" sz="1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Notes du Prétest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Feuil1!$A$2:$A$21</c:f>
              <c:strCache>
                <c:ptCount val="20"/>
                <c:pt idx="0">
                  <c:v>N'Namarie CAMARA</c:v>
                </c:pt>
                <c:pt idx="1">
                  <c:v>Saran  KEITA</c:v>
                </c:pt>
                <c:pt idx="2">
                  <c:v>Nantènin FOFANA</c:v>
                </c:pt>
                <c:pt idx="3">
                  <c:v>Saran Koumana KEITA</c:v>
                </c:pt>
                <c:pt idx="4">
                  <c:v>Koumba Christine TOLNO</c:v>
                </c:pt>
                <c:pt idx="5">
                  <c:v>Kankou KEITA</c:v>
                </c:pt>
                <c:pt idx="6">
                  <c:v>Djénabou KEITA</c:v>
                </c:pt>
                <c:pt idx="7">
                  <c:v>Koh Christine MAOMY</c:v>
                </c:pt>
                <c:pt idx="8">
                  <c:v>Sény LOUA</c:v>
                </c:pt>
                <c:pt idx="9">
                  <c:v>Thérèse MALE</c:v>
                </c:pt>
                <c:pt idx="10">
                  <c:v>Fatoumata SYLLA</c:v>
                </c:pt>
                <c:pt idx="11">
                  <c:v>Thierno Issatou Bella SOW</c:v>
                </c:pt>
                <c:pt idx="12">
                  <c:v>Christine THEORO</c:v>
                </c:pt>
                <c:pt idx="13">
                  <c:v>Fanta KOUROUMA</c:v>
                </c:pt>
                <c:pt idx="14">
                  <c:v>Favory MANSARE</c:v>
                </c:pt>
                <c:pt idx="15">
                  <c:v>Nankouman KEITA</c:v>
                </c:pt>
                <c:pt idx="16">
                  <c:v>Siba GUILAVOGUI</c:v>
                </c:pt>
                <c:pt idx="17">
                  <c:v>Gédouo PIVI</c:v>
                </c:pt>
                <c:pt idx="18">
                  <c:v>Beau Ansoumane KEITA</c:v>
                </c:pt>
                <c:pt idx="19">
                  <c:v>Victorine Sia DEMBADOUNO</c:v>
                </c:pt>
              </c:strCache>
            </c:strRef>
          </c:cat>
          <c:val>
            <c:numRef>
              <c:f>Feuil1!$B$2:$B$21</c:f>
              <c:numCache>
                <c:formatCode>General</c:formatCode>
                <c:ptCount val="20"/>
                <c:pt idx="0">
                  <c:v>6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2</c:v>
                </c:pt>
                <c:pt idx="5">
                  <c:v>6</c:v>
                </c:pt>
                <c:pt idx="6">
                  <c:v>6</c:v>
                </c:pt>
                <c:pt idx="7">
                  <c:v>8</c:v>
                </c:pt>
                <c:pt idx="8">
                  <c:v>8</c:v>
                </c:pt>
                <c:pt idx="9">
                  <c:v>4</c:v>
                </c:pt>
                <c:pt idx="10">
                  <c:v>6</c:v>
                </c:pt>
                <c:pt idx="11">
                  <c:v>10</c:v>
                </c:pt>
                <c:pt idx="12">
                  <c:v>6</c:v>
                </c:pt>
                <c:pt idx="13">
                  <c:v>8</c:v>
                </c:pt>
                <c:pt idx="14">
                  <c:v>10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10</c:v>
                </c:pt>
                <c:pt idx="19">
                  <c:v>6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Notes du Post-test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Feuil1!$A$2:$A$21</c:f>
              <c:strCache>
                <c:ptCount val="20"/>
                <c:pt idx="0">
                  <c:v>N'Namarie CAMARA</c:v>
                </c:pt>
                <c:pt idx="1">
                  <c:v>Saran  KEITA</c:v>
                </c:pt>
                <c:pt idx="2">
                  <c:v>Nantènin FOFANA</c:v>
                </c:pt>
                <c:pt idx="3">
                  <c:v>Saran Koumana KEITA</c:v>
                </c:pt>
                <c:pt idx="4">
                  <c:v>Koumba Christine TOLNO</c:v>
                </c:pt>
                <c:pt idx="5">
                  <c:v>Kankou KEITA</c:v>
                </c:pt>
                <c:pt idx="6">
                  <c:v>Djénabou KEITA</c:v>
                </c:pt>
                <c:pt idx="7">
                  <c:v>Koh Christine MAOMY</c:v>
                </c:pt>
                <c:pt idx="8">
                  <c:v>Sény LOUA</c:v>
                </c:pt>
                <c:pt idx="9">
                  <c:v>Thérèse MALE</c:v>
                </c:pt>
                <c:pt idx="10">
                  <c:v>Fatoumata SYLLA</c:v>
                </c:pt>
                <c:pt idx="11">
                  <c:v>Thierno Issatou Bella SOW</c:v>
                </c:pt>
                <c:pt idx="12">
                  <c:v>Christine THEORO</c:v>
                </c:pt>
                <c:pt idx="13">
                  <c:v>Fanta KOUROUMA</c:v>
                </c:pt>
                <c:pt idx="14">
                  <c:v>Favory MANSARE</c:v>
                </c:pt>
                <c:pt idx="15">
                  <c:v>Nankouman KEITA</c:v>
                </c:pt>
                <c:pt idx="16">
                  <c:v>Siba GUILAVOGUI</c:v>
                </c:pt>
                <c:pt idx="17">
                  <c:v>Gédouo PIVI</c:v>
                </c:pt>
                <c:pt idx="18">
                  <c:v>Beau Ansoumane KEITA</c:v>
                </c:pt>
                <c:pt idx="19">
                  <c:v>Victorine Sia DEMBADOUNO</c:v>
                </c:pt>
              </c:strCache>
            </c:strRef>
          </c:cat>
          <c:val>
            <c:numRef>
              <c:f>Feuil1!$C$2:$C$21</c:f>
              <c:numCache>
                <c:formatCode>General</c:formatCode>
                <c:ptCount val="20"/>
                <c:pt idx="0">
                  <c:v>14</c:v>
                </c:pt>
                <c:pt idx="1">
                  <c:v>10</c:v>
                </c:pt>
                <c:pt idx="2">
                  <c:v>12</c:v>
                </c:pt>
                <c:pt idx="3">
                  <c:v>12</c:v>
                </c:pt>
                <c:pt idx="4">
                  <c:v>8</c:v>
                </c:pt>
                <c:pt idx="5">
                  <c:v>14</c:v>
                </c:pt>
                <c:pt idx="6">
                  <c:v>8</c:v>
                </c:pt>
                <c:pt idx="7">
                  <c:v>18</c:v>
                </c:pt>
                <c:pt idx="8">
                  <c:v>16</c:v>
                </c:pt>
                <c:pt idx="9">
                  <c:v>18</c:v>
                </c:pt>
                <c:pt idx="10">
                  <c:v>18</c:v>
                </c:pt>
                <c:pt idx="11">
                  <c:v>16</c:v>
                </c:pt>
                <c:pt idx="12">
                  <c:v>16</c:v>
                </c:pt>
                <c:pt idx="13">
                  <c:v>16</c:v>
                </c:pt>
                <c:pt idx="14">
                  <c:v>12</c:v>
                </c:pt>
                <c:pt idx="15">
                  <c:v>16</c:v>
                </c:pt>
                <c:pt idx="16">
                  <c:v>14</c:v>
                </c:pt>
                <c:pt idx="17">
                  <c:v>14</c:v>
                </c:pt>
                <c:pt idx="18">
                  <c:v>14</c:v>
                </c:pt>
                <c:pt idx="19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5946288"/>
        <c:axId val="275947376"/>
      </c:barChart>
      <c:catAx>
        <c:axId val="275946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75947376"/>
        <c:crosses val="autoZero"/>
        <c:auto val="1"/>
        <c:lblAlgn val="ctr"/>
        <c:lblOffset val="100"/>
        <c:noMultiLvlLbl val="0"/>
      </c:catAx>
      <c:valAx>
        <c:axId val="275947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75946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42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14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3220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19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54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88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84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34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24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71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5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6DAFC-FCC0-4A1D-B4E0-2C94160EEB21}" type="datetimeFigureOut">
              <a:rPr lang="fr-FR" smtClean="0"/>
              <a:t>14/12/2019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13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2026" y="944217"/>
            <a:ext cx="9365974" cy="2565746"/>
          </a:xfrm>
        </p:spPr>
        <p:txBody>
          <a:bodyPr>
            <a:normAutofit/>
          </a:bodyPr>
          <a:lstStyle/>
          <a:p>
            <a:r>
              <a:rPr lang="fr-FR" dirty="0" smtClean="0"/>
              <a:t>Résultats Pré et Post Test Formation des prestataires en FBR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314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Formation des prestataires sur le FBR à Kouroussa du 09 au 14 Décembre 2019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62953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858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17232"/>
            <a:ext cx="10515600" cy="703384"/>
          </a:xfrm>
        </p:spPr>
        <p:txBody>
          <a:bodyPr/>
          <a:lstStyle/>
          <a:p>
            <a:r>
              <a:rPr lang="fr-FR" dirty="0" smtClean="0"/>
              <a:t>       RESULTATS DES PRE ET POST-TESTS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9311622"/>
              </p:ext>
            </p:extLst>
          </p:nvPr>
        </p:nvGraphicFramePr>
        <p:xfrm>
          <a:off x="1664677" y="820627"/>
          <a:ext cx="8088923" cy="53134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0713"/>
                <a:gridCol w="2388081"/>
                <a:gridCol w="1617785"/>
                <a:gridCol w="1362344"/>
              </a:tblGrid>
              <a:tr h="24617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 </a:t>
                      </a:r>
                      <a:r>
                        <a:rPr lang="fr-FR" sz="1400" b="1" u="none" strike="noStrike" dirty="0" smtClean="0">
                          <a:effectLst/>
                        </a:rPr>
                        <a:t>Prénoms et Nom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Notes du Prétest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Notes du </a:t>
                      </a:r>
                      <a:r>
                        <a:rPr lang="fr-FR" sz="1400" b="1" u="none" strike="noStrike" dirty="0" err="1">
                          <a:effectLst/>
                        </a:rPr>
                        <a:t>Post-test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 </a:t>
                      </a:r>
                      <a:r>
                        <a:rPr lang="fr-FR" sz="1400" b="1" u="none" strike="noStrike" dirty="0" smtClean="0">
                          <a:effectLst/>
                        </a:rPr>
                        <a:t>Gains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N'Namarie CAMARA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Saran  KEITA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Nantènin FOFANA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Saran Koumana KEITA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Koumba Christine TOLNO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Kankou KEITA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Djénabou KEITA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Koh Christine MAOMY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Sény LOUA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Thérèse MALE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Fatoumata SYLLA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Thierno Issatou Bella SOW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Christine THEORO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Fanta KOUROUMA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Favory MANSARE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Nankouman KEITA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Siba GUILAVOGUI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Gédouo PIVI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Beau Ansoumane KEITA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Victorine Sia DEMBADOUNO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8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des résultats de la formation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8768161"/>
              </p:ext>
            </p:extLst>
          </p:nvPr>
        </p:nvGraphicFramePr>
        <p:xfrm>
          <a:off x="838200" y="1825623"/>
          <a:ext cx="10515600" cy="3443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Notes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Pré-test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err="1" smtClean="0"/>
                        <a:t>Post-test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Progression</a:t>
                      </a:r>
                      <a:endParaRPr lang="fr-FR" sz="3200" dirty="0"/>
                    </a:p>
                  </a:txBody>
                  <a:tcPr/>
                </a:tc>
              </a:tr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Note minimale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2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6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4</a:t>
                      </a:r>
                      <a:endParaRPr lang="fr-FR" sz="3200" dirty="0"/>
                    </a:p>
                  </a:txBody>
                  <a:tcPr/>
                </a:tc>
              </a:tr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Note maximale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10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18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8</a:t>
                      </a:r>
                      <a:endParaRPr lang="fr-FR" sz="3200" dirty="0"/>
                    </a:p>
                  </a:txBody>
                  <a:tcPr/>
                </a:tc>
              </a:tr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Moyenne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6,0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12,0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6,0</a:t>
                      </a:r>
                      <a:endParaRPr lang="fr-FR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896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172</Words>
  <Application>Microsoft Office PowerPoint</Application>
  <PresentationFormat>Grand écran</PresentationFormat>
  <Paragraphs>105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Résultats Pré et Post Test Formation des prestataires en FBR</vt:lpstr>
      <vt:lpstr>Formation des prestataires sur le FBR à Kouroussa du 09 au 14 Décembre 2019</vt:lpstr>
      <vt:lpstr>       RESULTATS DES PRE ET POST-TESTS</vt:lpstr>
      <vt:lpstr>Evaluation des résultats de la formation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Résultats Pré et Post Test Formation des formateurs en GEV</dc:title>
  <dc:creator>Dr SAMAH</dc:creator>
  <cp:lastModifiedBy>Mamy Augustin</cp:lastModifiedBy>
  <cp:revision>33</cp:revision>
  <dcterms:created xsi:type="dcterms:W3CDTF">2017-05-25T17:58:38Z</dcterms:created>
  <dcterms:modified xsi:type="dcterms:W3CDTF">2019-12-14T13:22:48Z</dcterms:modified>
</cp:coreProperties>
</file>