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my%20Augustin\Desktop\R&#233;sultats%20Pr&#233;%20et%20post-test%20FB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b="1" dirty="0" smtClean="0"/>
              <a:t>RESULTATS DES PRE ET POST-TESTS</a:t>
            </a:r>
            <a:endParaRPr lang="fr-FR" sz="1800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Notes du Prétest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Feuil1!$A$2:$A$21</c:f>
              <c:strCache>
                <c:ptCount val="20"/>
                <c:pt idx="0">
                  <c:v>Yomba I KAMANO</c:v>
                </c:pt>
                <c:pt idx="1">
                  <c:v>Gopuo GOUMOU</c:v>
                </c:pt>
                <c:pt idx="2">
                  <c:v>Françoise CONDE</c:v>
                </c:pt>
                <c:pt idx="3">
                  <c:v>Sékou DABO</c:v>
                </c:pt>
                <c:pt idx="4">
                  <c:v>Mohamed FOFANA</c:v>
                </c:pt>
                <c:pt idx="5">
                  <c:v>Naromba CONDE</c:v>
                </c:pt>
                <c:pt idx="6">
                  <c:v>Réné Tamba KAMANO</c:v>
                </c:pt>
                <c:pt idx="7">
                  <c:v>N'Faly CONDE</c:v>
                </c:pt>
                <c:pt idx="8">
                  <c:v>Sékou CONDE</c:v>
                </c:pt>
                <c:pt idx="9">
                  <c:v>Salématou TRAORE</c:v>
                </c:pt>
                <c:pt idx="10">
                  <c:v>Jacques TENKIANO</c:v>
                </c:pt>
                <c:pt idx="11">
                  <c:v>Ibrahima Sory 2 CAMARA</c:v>
                </c:pt>
                <c:pt idx="12">
                  <c:v>Noël Fassa YOMBOUNO</c:v>
                </c:pt>
                <c:pt idx="13">
                  <c:v>Aminata BARRY</c:v>
                </c:pt>
                <c:pt idx="14">
                  <c:v>Louceny BERETE</c:v>
                </c:pt>
                <c:pt idx="15">
                  <c:v>Fanta KOUROUMA</c:v>
                </c:pt>
                <c:pt idx="16">
                  <c:v>Alsény SYLLA</c:v>
                </c:pt>
                <c:pt idx="17">
                  <c:v>Amadou KALOGA</c:v>
                </c:pt>
                <c:pt idx="18">
                  <c:v>Tokpa Jean KOLIE</c:v>
                </c:pt>
                <c:pt idx="19">
                  <c:v>Nansira KANTE</c:v>
                </c:pt>
              </c:strCache>
            </c:strRef>
          </c:cat>
          <c:val>
            <c:numRef>
              <c:f>Feuil1!$B$2:$B$21</c:f>
              <c:numCache>
                <c:formatCode>General</c:formatCode>
                <c:ptCount val="20"/>
                <c:pt idx="0">
                  <c:v>4</c:v>
                </c:pt>
                <c:pt idx="1">
                  <c:v>6</c:v>
                </c:pt>
                <c:pt idx="2">
                  <c:v>6</c:v>
                </c:pt>
                <c:pt idx="3">
                  <c:v>2</c:v>
                </c:pt>
                <c:pt idx="4">
                  <c:v>6</c:v>
                </c:pt>
                <c:pt idx="5">
                  <c:v>4</c:v>
                </c:pt>
                <c:pt idx="6">
                  <c:v>2</c:v>
                </c:pt>
                <c:pt idx="7">
                  <c:v>4</c:v>
                </c:pt>
                <c:pt idx="8">
                  <c:v>2</c:v>
                </c:pt>
                <c:pt idx="9">
                  <c:v>4</c:v>
                </c:pt>
                <c:pt idx="10">
                  <c:v>4</c:v>
                </c:pt>
                <c:pt idx="11">
                  <c:v>6</c:v>
                </c:pt>
                <c:pt idx="12">
                  <c:v>6</c:v>
                </c:pt>
                <c:pt idx="13">
                  <c:v>6</c:v>
                </c:pt>
                <c:pt idx="14">
                  <c:v>4</c:v>
                </c:pt>
                <c:pt idx="15">
                  <c:v>6</c:v>
                </c:pt>
                <c:pt idx="16">
                  <c:v>6</c:v>
                </c:pt>
                <c:pt idx="17">
                  <c:v>2</c:v>
                </c:pt>
                <c:pt idx="18">
                  <c:v>4</c:v>
                </c:pt>
                <c:pt idx="19">
                  <c:v>8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Notes du Post-test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Feuil1!$A$2:$A$21</c:f>
              <c:strCache>
                <c:ptCount val="20"/>
                <c:pt idx="0">
                  <c:v>Yomba I KAMANO</c:v>
                </c:pt>
                <c:pt idx="1">
                  <c:v>Gopuo GOUMOU</c:v>
                </c:pt>
                <c:pt idx="2">
                  <c:v>Françoise CONDE</c:v>
                </c:pt>
                <c:pt idx="3">
                  <c:v>Sékou DABO</c:v>
                </c:pt>
                <c:pt idx="4">
                  <c:v>Mohamed FOFANA</c:v>
                </c:pt>
                <c:pt idx="5">
                  <c:v>Naromba CONDE</c:v>
                </c:pt>
                <c:pt idx="6">
                  <c:v>Réné Tamba KAMANO</c:v>
                </c:pt>
                <c:pt idx="7">
                  <c:v>N'Faly CONDE</c:v>
                </c:pt>
                <c:pt idx="8">
                  <c:v>Sékou CONDE</c:v>
                </c:pt>
                <c:pt idx="9">
                  <c:v>Salématou TRAORE</c:v>
                </c:pt>
                <c:pt idx="10">
                  <c:v>Jacques TENKIANO</c:v>
                </c:pt>
                <c:pt idx="11">
                  <c:v>Ibrahima Sory 2 CAMARA</c:v>
                </c:pt>
                <c:pt idx="12">
                  <c:v>Noël Fassa YOMBOUNO</c:v>
                </c:pt>
                <c:pt idx="13">
                  <c:v>Aminata BARRY</c:v>
                </c:pt>
                <c:pt idx="14">
                  <c:v>Louceny BERETE</c:v>
                </c:pt>
                <c:pt idx="15">
                  <c:v>Fanta KOUROUMA</c:v>
                </c:pt>
                <c:pt idx="16">
                  <c:v>Alsény SYLLA</c:v>
                </c:pt>
                <c:pt idx="17">
                  <c:v>Amadou KALOGA</c:v>
                </c:pt>
                <c:pt idx="18">
                  <c:v>Tokpa Jean KOLIE</c:v>
                </c:pt>
                <c:pt idx="19">
                  <c:v>Nansira KANTE</c:v>
                </c:pt>
              </c:strCache>
            </c:strRef>
          </c:cat>
          <c:val>
            <c:numRef>
              <c:f>Feuil1!$C$2:$C$21</c:f>
              <c:numCache>
                <c:formatCode>General</c:formatCode>
                <c:ptCount val="20"/>
                <c:pt idx="0">
                  <c:v>10</c:v>
                </c:pt>
                <c:pt idx="1">
                  <c:v>6</c:v>
                </c:pt>
                <c:pt idx="2">
                  <c:v>14</c:v>
                </c:pt>
                <c:pt idx="3">
                  <c:v>6</c:v>
                </c:pt>
                <c:pt idx="4">
                  <c:v>18</c:v>
                </c:pt>
                <c:pt idx="5">
                  <c:v>10</c:v>
                </c:pt>
                <c:pt idx="6">
                  <c:v>4</c:v>
                </c:pt>
                <c:pt idx="7">
                  <c:v>4</c:v>
                </c:pt>
                <c:pt idx="8">
                  <c:v>10</c:v>
                </c:pt>
                <c:pt idx="9">
                  <c:v>12</c:v>
                </c:pt>
                <c:pt idx="10">
                  <c:v>10</c:v>
                </c:pt>
                <c:pt idx="11">
                  <c:v>16</c:v>
                </c:pt>
                <c:pt idx="12">
                  <c:v>10</c:v>
                </c:pt>
                <c:pt idx="13">
                  <c:v>10</c:v>
                </c:pt>
                <c:pt idx="14">
                  <c:v>6</c:v>
                </c:pt>
                <c:pt idx="15">
                  <c:v>8</c:v>
                </c:pt>
                <c:pt idx="16">
                  <c:v>14</c:v>
                </c:pt>
                <c:pt idx="17">
                  <c:v>12</c:v>
                </c:pt>
                <c:pt idx="18">
                  <c:v>14</c:v>
                </c:pt>
                <c:pt idx="19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12906752"/>
        <c:axId val="1512907840"/>
      </c:barChart>
      <c:catAx>
        <c:axId val="15129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12907840"/>
        <c:crosses val="autoZero"/>
        <c:auto val="1"/>
        <c:lblAlgn val="ctr"/>
        <c:lblOffset val="100"/>
        <c:noMultiLvlLbl val="0"/>
      </c:catAx>
      <c:valAx>
        <c:axId val="151290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512906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42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714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3220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19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754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88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843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348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724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719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56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6DAFC-FCC0-4A1D-B4E0-2C94160EEB21}" type="datetimeFigureOut">
              <a:rPr lang="fr-FR" smtClean="0"/>
              <a:t>21/12/2019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2E075-4A4D-4C04-90DC-47FEF8A767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113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02026" y="944217"/>
            <a:ext cx="9365974" cy="2565746"/>
          </a:xfrm>
        </p:spPr>
        <p:txBody>
          <a:bodyPr>
            <a:normAutofit/>
          </a:bodyPr>
          <a:lstStyle/>
          <a:p>
            <a:r>
              <a:rPr lang="fr-FR" dirty="0" smtClean="0"/>
              <a:t>Résultats Pré et Post Test Formation des prestataires en FBR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314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Formation des prestataires sur le FBR à Kouroussa du 16 au 21 Décembre 2019</a:t>
            </a:r>
            <a:endParaRPr lang="fr-FR" dirty="0"/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44256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8589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17232"/>
            <a:ext cx="10515600" cy="703384"/>
          </a:xfrm>
        </p:spPr>
        <p:txBody>
          <a:bodyPr/>
          <a:lstStyle/>
          <a:p>
            <a:r>
              <a:rPr lang="fr-FR" dirty="0" smtClean="0"/>
              <a:t>       RESULTATS DES PRE ET POST-TESTS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482753"/>
              </p:ext>
            </p:extLst>
          </p:nvPr>
        </p:nvGraphicFramePr>
        <p:xfrm>
          <a:off x="1664677" y="820627"/>
          <a:ext cx="8088923" cy="53075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0713"/>
                <a:gridCol w="2388081"/>
                <a:gridCol w="1617785"/>
                <a:gridCol w="1362344"/>
              </a:tblGrid>
              <a:tr h="246173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 </a:t>
                      </a:r>
                      <a:r>
                        <a:rPr lang="fr-FR" sz="1400" b="1" u="none" strike="noStrike" dirty="0" smtClean="0">
                          <a:effectLst/>
                        </a:rPr>
                        <a:t>Prénoms et Nom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Notes du Prétest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Notes du Post-test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 </a:t>
                      </a:r>
                      <a:r>
                        <a:rPr lang="fr-FR" sz="1400" b="1" u="none" strike="noStrike" dirty="0" smtClean="0">
                          <a:effectLst/>
                        </a:rPr>
                        <a:t>Gains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Yomba I KAMANO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Gopuo GOUMOU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Françoise CONDE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Sékou DABO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Mohamed FOFANA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Naromba CONDE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Réné Tamba KAMANO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N'Faly CONDE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Sékou CONDE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Salématou TRAORE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Jacques TENKIANO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Ibrahima Sory 2 CAMARA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Noël Fassa YOMBOUNO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Aminata BARRY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Louceny BERETE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Fanta KOUROUMA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Alsény SYLLA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Amadou KALOGA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Tokpa Jean KOLIE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</a:tr>
              <a:tr h="25307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Nansira KANTE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68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Evaluation des résultats de la formation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7513658"/>
              </p:ext>
            </p:extLst>
          </p:nvPr>
        </p:nvGraphicFramePr>
        <p:xfrm>
          <a:off x="838200" y="1825623"/>
          <a:ext cx="10515600" cy="3443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/>
                <a:gridCol w="2628900"/>
                <a:gridCol w="2628900"/>
                <a:gridCol w="2628900"/>
              </a:tblGrid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Notes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Pré-test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Post-test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Progression</a:t>
                      </a:r>
                      <a:endParaRPr lang="fr-FR" sz="3200" dirty="0"/>
                    </a:p>
                  </a:txBody>
                  <a:tcPr/>
                </a:tc>
              </a:tr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Note minimale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2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4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2</a:t>
                      </a:r>
                      <a:endParaRPr lang="fr-FR" sz="3200" dirty="0"/>
                    </a:p>
                  </a:txBody>
                  <a:tcPr/>
                </a:tc>
              </a:tr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Note maximale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8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18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10</a:t>
                      </a:r>
                      <a:endParaRPr lang="fr-FR" sz="3200" dirty="0"/>
                    </a:p>
                  </a:txBody>
                  <a:tcPr/>
                </a:tc>
              </a:tr>
              <a:tr h="65484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Moyenne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5,0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11,0</a:t>
                      </a:r>
                      <a:endParaRPr lang="fr-FR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6,0</a:t>
                      </a:r>
                      <a:endParaRPr lang="fr-FR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0896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171</Words>
  <Application>Microsoft Office PowerPoint</Application>
  <PresentationFormat>Grand écran</PresentationFormat>
  <Paragraphs>105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Résultats Pré et Post Test Formation des prestataires en FBR</vt:lpstr>
      <vt:lpstr>Formation des prestataires sur le FBR à Kouroussa du 16 au 21 Décembre 2019</vt:lpstr>
      <vt:lpstr>       RESULTATS DES PRE ET POST-TESTS</vt:lpstr>
      <vt:lpstr>Evaluation des résultats de la formation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Résultats Pré et Post Test Formation des formateurs en GEV</dc:title>
  <dc:creator>Dr SAMAH</dc:creator>
  <cp:lastModifiedBy>Mamy Augustin</cp:lastModifiedBy>
  <cp:revision>46</cp:revision>
  <dcterms:created xsi:type="dcterms:W3CDTF">2017-05-25T17:58:38Z</dcterms:created>
  <dcterms:modified xsi:type="dcterms:W3CDTF">2019-12-21T10:33:33Z</dcterms:modified>
</cp:coreProperties>
</file>